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Relationship Id="rId48" Type="http://schemas.openxmlformats.org/officeDocument/2006/relationships/slide" Target="slides/slide42.xml"/><Relationship Id="rId49" Type="http://schemas.openxmlformats.org/officeDocument/2006/relationships/slide" Target="slides/slide43.xml"/><Relationship Id="rId50" Type="http://schemas.openxmlformats.org/officeDocument/2006/relationships/slide" Target="slides/slide4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8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1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2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3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4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5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6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7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8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9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0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1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2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3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4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5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6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7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8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9.pn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0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1.png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2.png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3.png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4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5.png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6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7.png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8.png"/></Relationships>
</file>

<file path=ppt/slides/_rels/slide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9.png"/></Relationships>
</file>

<file path=ppt/slides/_rels/slide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0.png"/></Relationships>
</file>

<file path=ppt/slides/_rels/slide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1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COVID-19 Statistics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27-07-2020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27-07-2020)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Total confirmed cases worldwide: 16,480,509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228,689 new cases (1% increase)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Total fatal cases worldwide: 654,037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5,415 new fatalities (0%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recorded 63,985 cases in total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increased by 2,029 cases (3%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38.0# in confirmed cases, 57.0# in mortality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20.0# in cases per capita, 58.0# in mortality rate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27-07-2020)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Worldwide mortality rate: 4.0% (-0.0%)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mortality rate: 0.7% (-0.0%)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cases in total (4,290,259)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fatal cases in total (US)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recorded the most new cases (56,336)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recorded the most new fatal cases (1,076)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143000"/>
            <a:ext cx="82296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